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61120"/>
  </p:normalViewPr>
  <p:slideViewPr>
    <p:cSldViewPr snapToGrid="0">
      <p:cViewPr varScale="1">
        <p:scale>
          <a:sx n="66" d="100"/>
          <a:sy n="66" d="100"/>
        </p:scale>
        <p:origin x="23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5E083A-7C59-2B45-8A76-DB6D5000F333}" type="datetimeFigureOut">
              <a:rPr lang="en-US" smtClean="0"/>
              <a:t>3/28/23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5C718-A481-BF41-9BDF-DD9DB47E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37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tool I utilize often with leadership teams I am coaching and used it in my business a number of times, was taken from The Leadership Pipeline by </a:t>
            </a:r>
            <a:r>
              <a:rPr lang="en-US" dirty="0" err="1"/>
              <a:t>Charan</a:t>
            </a:r>
            <a:r>
              <a:rPr lang="en-US" dirty="0"/>
              <a:t> and </a:t>
            </a:r>
            <a:r>
              <a:rPr lang="en-US" dirty="0" err="1"/>
              <a:t>Drotter</a:t>
            </a:r>
            <a:r>
              <a:rPr lang="en-US" dirty="0"/>
              <a:t>.  It </a:t>
            </a:r>
            <a:r>
              <a:rPr lang="en-US" dirty="0" err="1"/>
              <a:t>iis</a:t>
            </a:r>
            <a:r>
              <a:rPr lang="en-US" dirty="0"/>
              <a:t> one of the best models for developing leaders at every level in your organization.  Here is a summary of some key takeaways: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Helps you understand what you need to master at each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Helps you understand how your time should be spent at each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Great tool for helping you developing people on your team showing them what they need to do to develop to the next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Great tool for coaching people who think they should be at the next level and haven’t mastered it yet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It also demonstrates how, if you skip a step or don’t develop well enough at one level in will eventually catch to you at the higher levels of leadership.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NOTICE THE FIRST STEP IS LEADING SELF.  If you can’t do this well it will be hard for you to lead others.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B5C718-A481-BF41-9BDF-DD9DB47EE7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09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F5E7-FC2B-D973-E0A6-E5BD776CB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8EAB3-ED15-F11D-791F-B42C5B0E5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1D9B6-E1C3-BA04-0A8F-34546713D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978F3-A696-270F-BB22-B0F4C079B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7A9DBC-AF45-9F95-59AD-5E6CB584F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520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29B0A-9C69-EA51-5EB1-D8581948D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6EF35-7A1E-D683-3C40-04F2DDA54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EE873-8AF5-78B2-16E5-4CDAD4484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6DFF9-B292-749A-B031-ABF17A258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013E4-5CB4-02D1-4751-8AA94DBAC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69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D57C46-3648-EC79-352C-DB751F6828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6EC205-A641-6C4F-7750-B7AFF8559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021D-A733-727E-5E87-B1F7036B9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5F797-2407-7531-EACD-4156B164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3D7E2-F546-29CD-4D33-88A3773A4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31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B51DC-85B6-5F10-2C78-2CE08E1F4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41DD5-8DAE-F5C8-FFE8-A5F86D1F7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7DC59-82CE-C4CF-9431-D139F0B0D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2940B3-08B7-85DB-6002-AEFF0E268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89661-A7FB-D373-2E0E-E947D58FA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65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43AF7-04DF-E883-32D5-E58BB84E6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1CA554-36B3-70FF-E306-9336847DC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FB2B3-CC4F-8C02-479F-3BECC4722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B7D035-C4D1-2CD6-BB4E-5EB966633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C0170-CA24-D573-6C8F-D74802BE8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0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D1518-DFD6-7744-1290-A2754D376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AE61D-934B-76A1-D681-AA994035E4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0B6E5-C2CE-72F9-BE31-95B63697DD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B38A8D-862C-7848-AE86-D13E3856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D22B8-7577-A362-D9D2-09D2BE1CB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A1982B-F999-9EA8-79D1-BA6C60026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3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CCD23-6C45-E20B-A27C-899A56FF9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6A269-604C-1255-0AE9-26EB715A2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1F936-8DEE-E833-ADA5-90CEFC032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191333-37F6-58D5-D23C-D96BA9E69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6F2109-4A1A-9CFC-18D4-0B071668C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51B95B-5356-AAB2-114D-1DA33FE42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11C04-B785-B946-A79B-41FF55052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4C389D-120E-DC1C-F5D4-DC086890B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16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5AF8A-0F80-209E-743C-5C5569BF1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B1AC9A-F3EF-E5A8-9440-D849C426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A5475E-5D37-9926-EA8E-91CCB647E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72D140-D280-C2D5-705F-D3B9A7F6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60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BCC9E4-3BC1-54FD-ED17-1ABA38B91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C9B39D-F819-407A-9D15-2977310EE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95B6D-A6A5-6A99-86FF-64B6894D9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58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DEB45-6802-E057-CA83-9E0A4039E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B570A-BF7B-FFFD-636B-54770DC03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8F729A-7157-A888-30DA-40C369BCB8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ED947-B799-59C7-D92E-774B73BBD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EB66A-7D9B-1885-4CE2-D20C25407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4CBD2-95BA-176E-46D6-7832D4331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70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74031-1F5A-7256-3081-26E77EBE2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73C12B-08C0-FEDB-E736-361C62F3C2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083FE-9723-5F7C-D278-D79591E49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5940B0-C3C9-41DA-DFC9-80381EF69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A572CD-2464-4B1D-5DF8-C6EF1534E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302C7-4CCF-4549-DCA8-8388DD170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51473E-5E14-5068-79B0-E2A9368BF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37F9F-53B9-02C4-5195-643D851D3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88F74-62AC-04DC-5D2C-79B0880B7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689B-846B-C141-A17A-A6DFC5141E21}" type="datetimeFigureOut">
              <a:rPr lang="en-US" smtClean="0"/>
              <a:t>3/27/23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CDA1A-F737-184E-053C-4F87AF301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385B2-9FA0-0BD7-FA84-0DD38A12A1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7DD7F-0593-E941-B196-D5D8DDE263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08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2DE86CB-5D47-397C-CF9B-53D2F7202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500" y="2153356"/>
            <a:ext cx="4851400" cy="36449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4C0FF8-9DBC-C995-770D-E72FACEE4D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9123" y="2153356"/>
            <a:ext cx="5295900" cy="38608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1BAA22F-5C87-763F-F734-A22C5FB4CEE6}"/>
              </a:ext>
            </a:extLst>
          </p:cNvPr>
          <p:cNvSpPr txBox="1"/>
          <p:nvPr/>
        </p:nvSpPr>
        <p:spPr>
          <a:xfrm>
            <a:off x="3782642" y="358422"/>
            <a:ext cx="46267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The Leadership Pipeline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See Notes View Below</a:t>
            </a:r>
          </a:p>
        </p:txBody>
      </p:sp>
    </p:spTree>
    <p:extLst>
      <p:ext uri="{BB962C8B-B14F-4D97-AF65-F5344CB8AC3E}">
        <p14:creationId xmlns:p14="http://schemas.microsoft.com/office/powerpoint/2010/main" val="21066152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187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Holly</dc:creator>
  <cp:lastModifiedBy>Dave Holly</cp:lastModifiedBy>
  <cp:revision>1</cp:revision>
  <dcterms:created xsi:type="dcterms:W3CDTF">2023-03-27T20:38:30Z</dcterms:created>
  <dcterms:modified xsi:type="dcterms:W3CDTF">2023-03-29T00:09:56Z</dcterms:modified>
</cp:coreProperties>
</file>